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A1C593-65D0-4073-BCC9-577B9352EA9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.edu/openlearn/science-maths-technology/biology/hearing/content-section-7.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Auidatory Pathway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6058" y="3973153"/>
            <a:ext cx="4623109" cy="175260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Dr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Reshmy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K.R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Professor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Dept. of Physiology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SKHMC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Auditory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2500" lnSpcReduction="20000"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fibers of auditory pathway pass through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Cochlear division of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vestibulocochlear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 nerve( VIII Cranial nerve).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It lies in the medulla oblongata, midbrain and thalamic region.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Center for hearing is in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Temporal lobe of cerebral cortex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where the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fibers of 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auditory pathway finally terminate.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The fibers are both crossed and uncrossed so that each cochlea is represented in the cortex on both sides.</a:t>
            </a: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91347" y="1524000"/>
            <a:ext cx="2362532" cy="4664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b="1" baseline="30000" dirty="0" err="1" smtClean="0">
                <a:latin typeface="Times New Roman" panose="02020603050405020304" charset="0"/>
                <a:cs typeface="Times New Roman" panose="02020603050405020304" charset="0"/>
              </a:rPr>
              <a:t>st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Order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Receptors of the auditory sensation--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Hair cells in Organ of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Corti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--Outer hair cells &amp;  Inner hair cells</a:t>
            </a:r>
          </a:p>
          <a:p>
            <a:pPr marL="0" indent="0">
              <a:buNone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b="1" baseline="30000" dirty="0" err="1">
                <a:latin typeface="Times New Roman" panose="02020603050405020304" charset="0"/>
                <a:cs typeface="Times New Roman" panose="02020603050405020304" charset="0"/>
              </a:rPr>
              <a:t>st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Order neurons  -Bipolar cells</a:t>
            </a:r>
          </a:p>
          <a:p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bipolar cells forms the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Spiral ganglion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situated in the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modiolus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of cochlea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peripheral short processes (dendrites) of these cells are distributed around the hair cells of organ of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Corti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67170" y="1212215"/>
            <a:ext cx="5624830" cy="5292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long processes axons of these cells leave the internal auditory meatus, as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cochlear nerve.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cochlear nerve leaves the internal auditory meatus and enters medulla oblongata.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Immediately after entering the medulla oblongata,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fibers divide into two groups.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Some fibers end in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Ventral cochlear nucleus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and remaining fibers end on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Dorsal cochlear nucleus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 Medulla oblongata.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01184" y="1784609"/>
            <a:ext cx="4142857" cy="4142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II</a:t>
            </a:r>
            <a:r>
              <a:rPr lang="en-US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nd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order  Neuron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080" y="1825625"/>
            <a:ext cx="5633720" cy="4351655"/>
          </a:xfrm>
        </p:spPr>
        <p:txBody>
          <a:bodyPr>
            <a:normAutofit fontScale="90000" lnSpcReduction="20000"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--Cells of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dorsal and ventral cochlear nuclei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present in the medulla   oblongata.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Axons of the second order neurons pass through a complex pathway, which runs in three different directions.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1. First group of fibers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cross the midline and run to the opposite side to form trapezoid body.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----to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superior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olivary</a:t>
            </a:r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nucleus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----some fibers terminate at the sup.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olivary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nucleus of same side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000723" y="1524000"/>
            <a:ext cx="2943780" cy="4664075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6200000">
            <a:off x="4018547" y="4391525"/>
            <a:ext cx="257477" cy="753177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120" y="1635760"/>
            <a:ext cx="5440680" cy="5031105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Second group of fibers run in the </a:t>
            </a:r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lateral lemniscus of the same side and terminate in the</a:t>
            </a:r>
            <a:r>
              <a:rPr 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nucleus of lateral lemniscus </a:t>
            </a:r>
            <a:r>
              <a:rPr 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of same side.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Third group of fibers run into reticular formation ,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cross the midline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as intermediate trapezoid fibers and finally join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Nucleus of lateral lemniscus.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136015"/>
            <a:ext cx="5181600" cy="4810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86169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III </a:t>
            </a:r>
            <a:r>
              <a:rPr lang="en-US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rd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order neurons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525" y="1036320"/>
            <a:ext cx="5782310" cy="5140960"/>
          </a:xfrm>
        </p:spPr>
        <p:txBody>
          <a:bodyPr>
            <a:normAutofit fontScale="87500" lnSpcReduction="2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-- S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uperior olivary nuclei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and N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ucleus of lateral lemniscus.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fibers of the third order neurons end in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Medial geniculate body of thalamus.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( subcortical auditory center)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Fibers pass to the temporal cortex, through internal capsule as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auditory radiation.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Some of the auditory fibers from medial geniculate body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go to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Inferior colliculus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of tectum in midbrain involved in reflex movement of head in response to auditory stimuli.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389495" y="1036320"/>
            <a:ext cx="3964305" cy="514096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3415665" y="1349375"/>
            <a:ext cx="224155" cy="476250"/>
          </a:xfrm>
          <a:prstGeom prst="downArrow">
            <a:avLst>
              <a:gd name="adj1" fmla="val 50000"/>
              <a:gd name="adj2" fmla="val 301680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591694" y="2512695"/>
            <a:ext cx="224155" cy="598805"/>
          </a:xfrm>
          <a:prstGeom prst="downArrow">
            <a:avLst>
              <a:gd name="adj1" fmla="val 50000"/>
              <a:gd name="adj2" fmla="val 7924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Cortical auditory centres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Situated  in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temporal lobe of cerebral cortex.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Primary Auditory areas are 41, 42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and W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ernickeis area.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-Perception of auditory impulses, analysis of pitch and intensity of  sound , determination of source of sound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Auditopsychic area-analysis and interpretation of auditory sensation along with Wernicke's area.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13270" y="1162685"/>
            <a:ext cx="4505325" cy="55124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4295" y="389188"/>
            <a:ext cx="10515600" cy="229385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References:</a:t>
            </a:r>
            <a:r>
              <a:rPr lang="en-US" sz="1300" dirty="0" smtClean="0">
                <a:hlinkClick r:id="rId2"/>
              </a:rPr>
              <a:t/>
            </a:r>
            <a:br>
              <a:rPr lang="en-US" sz="1300" dirty="0" smtClean="0">
                <a:hlinkClick r:id="rId2"/>
              </a:rPr>
            </a:br>
            <a:r>
              <a:rPr lang="en-US" sz="1300" dirty="0" smtClean="0">
                <a:hlinkClick r:id="rId2"/>
              </a:rPr>
              <a:t/>
            </a:r>
            <a:br>
              <a:rPr lang="en-US" sz="1300" dirty="0" smtClean="0">
                <a:hlinkClick r:id="rId2"/>
              </a:rPr>
            </a:br>
            <a:r>
              <a:rPr lang="en-US" sz="1300" dirty="0" smtClean="0">
                <a:hlinkClick r:id="rId2"/>
              </a:rPr>
              <a:t>https://www.open.edu/openlearn/science-maths-technology/biology/hearing/content-section-7.1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http://humanphysiology.academy/Neurosciences%202015/Chapter%203/A.3p%20Auditory%20Pathway.html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 rot="1671966">
            <a:off x="2485355" y="3757610"/>
            <a:ext cx="59111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</TotalTime>
  <Words>473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Gill Sans MT</vt:lpstr>
      <vt:lpstr>Times New Roman</vt:lpstr>
      <vt:lpstr>Verdana</vt:lpstr>
      <vt:lpstr>Wingdings 2</vt:lpstr>
      <vt:lpstr>Solstice</vt:lpstr>
      <vt:lpstr>Auidatory Pathway</vt:lpstr>
      <vt:lpstr>Auditory pathway</vt:lpstr>
      <vt:lpstr>Ist Order neuron</vt:lpstr>
      <vt:lpstr>PowerPoint Presentation</vt:lpstr>
      <vt:lpstr>IInd order  Neuron </vt:lpstr>
      <vt:lpstr>PowerPoint Presentation</vt:lpstr>
      <vt:lpstr>III rd order neurons </vt:lpstr>
      <vt:lpstr>Cortical auditory centres</vt:lpstr>
      <vt:lpstr>References:  https://www.open.edu/openlearn/science-maths-technology/biology/hearing/content-section-7.1  http://humanphysiology.academy/Neurosciences%202015/Chapter%203/A.3p%20Auditory%20Pathway.html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Auidatory Pathway</dc:title>
  <dc:creator>J.R.Vishnu Shankar</dc:creator>
  <cp:lastModifiedBy>Lib Lab One</cp:lastModifiedBy>
  <cp:revision>12</cp:revision>
  <dcterms:created xsi:type="dcterms:W3CDTF">2020-08-24T11:43:00Z</dcterms:created>
  <dcterms:modified xsi:type="dcterms:W3CDTF">2020-11-24T09:50:49Z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